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13" r:id="rId3"/>
    <p:sldId id="29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94" r:id="rId12"/>
    <p:sldId id="289" r:id="rId13"/>
    <p:sldId id="290" r:id="rId14"/>
    <p:sldId id="291" r:id="rId15"/>
    <p:sldId id="292" r:id="rId16"/>
    <p:sldId id="265" r:id="rId17"/>
    <p:sldId id="266" r:id="rId18"/>
    <p:sldId id="267" r:id="rId19"/>
    <p:sldId id="311" r:id="rId20"/>
    <p:sldId id="268" r:id="rId21"/>
    <p:sldId id="269" r:id="rId22"/>
    <p:sldId id="270" r:id="rId23"/>
    <p:sldId id="305" r:id="rId24"/>
    <p:sldId id="314" r:id="rId25"/>
    <p:sldId id="271" r:id="rId26"/>
    <p:sldId id="312" r:id="rId27"/>
    <p:sldId id="272" r:id="rId28"/>
    <p:sldId id="306" r:id="rId29"/>
    <p:sldId id="307" r:id="rId30"/>
    <p:sldId id="308" r:id="rId31"/>
    <p:sldId id="309" r:id="rId32"/>
    <p:sldId id="310" r:id="rId33"/>
    <p:sldId id="296" r:id="rId34"/>
    <p:sldId id="304" r:id="rId35"/>
    <p:sldId id="295" r:id="rId36"/>
    <p:sldId id="297" r:id="rId37"/>
    <p:sldId id="298" r:id="rId38"/>
    <p:sldId id="301" r:id="rId39"/>
    <p:sldId id="302" r:id="rId40"/>
    <p:sldId id="303" r:id="rId41"/>
    <p:sldId id="299" r:id="rId42"/>
    <p:sldId id="300" r:id="rId43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61" autoAdjust="0"/>
  </p:normalViewPr>
  <p:slideViewPr>
    <p:cSldViewPr>
      <p:cViewPr>
        <p:scale>
          <a:sx n="90" d="100"/>
          <a:sy n="90" d="100"/>
        </p:scale>
        <p:origin x="-330" y="-246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Heads Up Display</a:t>
            </a:r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</a:p>
          <a:p>
            <a:r>
              <a:rPr lang="en-US" dirty="0" smtClean="0"/>
              <a:t>Uncle</a:t>
            </a:r>
            <a:r>
              <a:rPr lang="en-US" baseline="0" dirty="0" smtClean="0"/>
              <a:t> Steve??</a:t>
            </a:r>
            <a:endParaRPr lang="en-US" dirty="0" smtClean="0"/>
          </a:p>
          <a:p>
            <a:r>
              <a:rPr lang="en-US" dirty="0" smtClean="0"/>
              <a:t>Need to fix link to 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 download these slides again.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26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789934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Also during the COVID-19 out break (and even today) it leads in increased body temperature and muscles soreness.  The activity, I believe, also lead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bytes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bytes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2240923" y="1139624"/>
            <a:ext cx="670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Questions?</a:t>
            </a:r>
          </a:p>
          <a:p>
            <a:pPr algn="ctr"/>
            <a:r>
              <a:rPr lang="en-US" sz="5400" dirty="0" smtClean="0"/>
              <a:t>And/or</a:t>
            </a:r>
          </a:p>
          <a:p>
            <a:r>
              <a:rPr lang="en-US" sz="5400" dirty="0" smtClean="0"/>
              <a:t>Watch Todd fly virtually from KGAI to KBWI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47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701675"/>
            <a:ext cx="62626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more to done:</a:t>
            </a:r>
          </a:p>
          <a:p>
            <a:r>
              <a:rPr lang="en-US" dirty="0"/>
              <a:t>	</a:t>
            </a:r>
            <a:r>
              <a:rPr lang="en-US" dirty="0" smtClean="0"/>
              <a:t>Draft/ fly in formation with other aircraft in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Learn to perform aerobatics with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i</a:t>
            </a:r>
            <a:r>
              <a:rPr lang="en-US" dirty="0" smtClean="0"/>
              <a:t>nteract with other while playing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modify appearance on </a:t>
            </a:r>
            <a:r>
              <a:rPr lang="en-US" dirty="0" err="1" smtClean="0"/>
              <a:t>FlightGear</a:t>
            </a:r>
            <a:r>
              <a:rPr lang="en-US" dirty="0" smtClean="0"/>
              <a:t> aircraft</a:t>
            </a:r>
          </a:p>
          <a:p>
            <a:r>
              <a:rPr lang="en-US" dirty="0"/>
              <a:t>	</a:t>
            </a:r>
            <a:r>
              <a:rPr lang="en-US" dirty="0" smtClean="0"/>
              <a:t>use cycling cadence instead of cycling speed</a:t>
            </a:r>
          </a:p>
          <a:p>
            <a:r>
              <a:rPr lang="en-US" dirty="0"/>
              <a:t>	</a:t>
            </a:r>
            <a:r>
              <a:rPr lang="en-US" dirty="0" smtClean="0"/>
              <a:t>design a trainer with resistance that does not decrease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1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60365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else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What if a bike on a trainer could be used to control the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1830</Words>
  <Application>Microsoft Office PowerPoint</Application>
  <PresentationFormat>Custom</PresentationFormat>
  <Paragraphs>430</Paragraphs>
  <Slides>42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222</cp:revision>
  <dcterms:created xsi:type="dcterms:W3CDTF">2022-12-24T11:04:31Z</dcterms:created>
  <dcterms:modified xsi:type="dcterms:W3CDTF">2023-12-02T14:05:13Z</dcterms:modified>
</cp:coreProperties>
</file>